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190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272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07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024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522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268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721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387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010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408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124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4F1E2-13FC-4EA1-A7A9-AE672040101C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465F1-E661-4955-9BDF-2DB6B2BCE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503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Seminar </a:t>
            </a:r>
            <a:r>
              <a:rPr lang="it-IT" dirty="0" err="1" smtClean="0"/>
              <a:t>summary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and</a:t>
            </a:r>
            <a:br>
              <a:rPr lang="it-IT" dirty="0" smtClean="0"/>
            </a:br>
            <a:r>
              <a:rPr lang="it-IT" dirty="0" err="1" smtClean="0"/>
              <a:t>topics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to be </a:t>
            </a:r>
            <a:r>
              <a:rPr lang="it-IT" dirty="0" err="1" smtClean="0"/>
              <a:t>considered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926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800" dirty="0" smtClean="0"/>
              <a:t>Course </a:t>
            </a:r>
            <a:r>
              <a:rPr lang="it-IT" sz="2800" dirty="0" err="1" smtClean="0"/>
              <a:t>topics</a:t>
            </a:r>
            <a:r>
              <a:rPr lang="it-IT" sz="2800" dirty="0" smtClean="0"/>
              <a:t> </a:t>
            </a:r>
            <a:r>
              <a:rPr lang="it-IT" sz="2800" b="1" dirty="0" err="1" smtClean="0"/>
              <a:t>not</a:t>
            </a:r>
            <a:r>
              <a:rPr lang="it-IT" sz="2800" b="1" dirty="0" smtClean="0"/>
              <a:t> to be </a:t>
            </a:r>
            <a:r>
              <a:rPr lang="it-IT" sz="2800" b="1" dirty="0" err="1" smtClean="0"/>
              <a:t>considered</a:t>
            </a:r>
            <a:r>
              <a:rPr lang="it-IT" sz="2800" b="1" dirty="0" smtClean="0"/>
              <a:t> </a:t>
            </a:r>
            <a:r>
              <a:rPr lang="it-IT" sz="2800" dirty="0" smtClean="0"/>
              <a:t>for the </a:t>
            </a:r>
            <a:r>
              <a:rPr lang="it-IT" sz="2800" dirty="0" err="1" smtClean="0"/>
              <a:t>oral</a:t>
            </a:r>
            <a:r>
              <a:rPr lang="it-IT" sz="2800" dirty="0" smtClean="0"/>
              <a:t> </a:t>
            </a:r>
            <a:r>
              <a:rPr lang="it-IT" sz="2800" dirty="0" err="1" smtClean="0"/>
              <a:t>proof</a:t>
            </a:r>
            <a:r>
              <a:rPr lang="it-IT" sz="2800" dirty="0" smtClean="0"/>
              <a:t> (with </a:t>
            </a:r>
            <a:r>
              <a:rPr lang="it-IT" sz="2800" dirty="0" err="1" smtClean="0"/>
              <a:t>reference</a:t>
            </a:r>
            <a:r>
              <a:rPr lang="it-IT" sz="2800" dirty="0" smtClean="0"/>
              <a:t> to http://lia.disi.unibo.it/Courses/PMA4DS1718/)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N.12 Application </a:t>
            </a:r>
            <a:r>
              <a:rPr lang="it-IT" sz="2400" dirty="0" err="1" smtClean="0"/>
              <a:t>protocol</a:t>
            </a:r>
            <a:r>
              <a:rPr lang="it-IT" sz="2400" dirty="0" smtClean="0"/>
              <a:t> HTTP</a:t>
            </a:r>
          </a:p>
          <a:p>
            <a:r>
              <a:rPr lang="it-IT" sz="2400" dirty="0" smtClean="0"/>
              <a:t>N.13 Web </a:t>
            </a:r>
            <a:r>
              <a:rPr lang="it-IT" sz="2400" dirty="0" err="1" smtClean="0"/>
              <a:t>document</a:t>
            </a:r>
            <a:r>
              <a:rPr lang="it-IT" sz="2400" dirty="0" smtClean="0"/>
              <a:t> </a:t>
            </a:r>
            <a:r>
              <a:rPr lang="it-IT" sz="2400" dirty="0" err="1" smtClean="0"/>
              <a:t>types</a:t>
            </a:r>
            <a:endParaRPr lang="it-IT" sz="2400" dirty="0" smtClean="0"/>
          </a:p>
          <a:p>
            <a:r>
              <a:rPr lang="it-IT" sz="2400" dirty="0" smtClean="0"/>
              <a:t>N.14 SGML,HTML,XML</a:t>
            </a:r>
          </a:p>
          <a:p>
            <a:r>
              <a:rPr lang="it-IT" sz="2400" dirty="0" smtClean="0"/>
              <a:t>N. 15 web </a:t>
            </a:r>
            <a:r>
              <a:rPr lang="it-IT" sz="2400" dirty="0" err="1" smtClean="0"/>
              <a:t>services</a:t>
            </a:r>
            <a:endParaRPr lang="it-IT" sz="2400" dirty="0" smtClean="0"/>
          </a:p>
          <a:p>
            <a:r>
              <a:rPr lang="it-IT" sz="2400" dirty="0" smtClean="0"/>
              <a:t>N. 22VPN</a:t>
            </a:r>
          </a:p>
          <a:p>
            <a:r>
              <a:rPr lang="it-IT" sz="2400" dirty="0" smtClean="0"/>
              <a:t>N. 24  Firewall</a:t>
            </a:r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248520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err="1" smtClean="0"/>
              <a:t>Seminars</a:t>
            </a:r>
            <a:r>
              <a:rPr lang="it-IT" sz="2800" dirty="0" smtClean="0"/>
              <a:t> </a:t>
            </a:r>
            <a:br>
              <a:rPr lang="it-IT" sz="2800" dirty="0" smtClean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err="1" smtClean="0"/>
              <a:t>Only</a:t>
            </a:r>
            <a:r>
              <a:rPr lang="it-IT" sz="2400" dirty="0" smtClean="0"/>
              <a:t> the </a:t>
            </a:r>
            <a:r>
              <a:rPr lang="it-IT" sz="2400" dirty="0" err="1" smtClean="0"/>
              <a:t>slides</a:t>
            </a:r>
            <a:r>
              <a:rPr lang="it-IT" sz="2400" dirty="0" smtClean="0"/>
              <a:t> </a:t>
            </a:r>
            <a:r>
              <a:rPr lang="it-IT" sz="2400" dirty="0" err="1" smtClean="0"/>
              <a:t>below</a:t>
            </a:r>
            <a:r>
              <a:rPr lang="it-IT" sz="2400" dirty="0" smtClean="0"/>
              <a:t> </a:t>
            </a:r>
            <a:r>
              <a:rPr lang="it-IT" sz="2400" dirty="0" err="1" smtClean="0"/>
              <a:t>indicated</a:t>
            </a: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b="1" dirty="0" smtClean="0"/>
              <a:t>1)Business </a:t>
            </a:r>
            <a:r>
              <a:rPr lang="it-IT" sz="2400" b="1" dirty="0" err="1" smtClean="0"/>
              <a:t>continuity</a:t>
            </a:r>
            <a:r>
              <a:rPr lang="it-IT" sz="2400" b="1" dirty="0" smtClean="0"/>
              <a:t>.  </a:t>
            </a:r>
            <a:r>
              <a:rPr lang="it-IT" sz="2400" dirty="0" err="1" smtClean="0"/>
              <a:t>Slides</a:t>
            </a:r>
            <a:r>
              <a:rPr lang="it-IT" sz="2400" dirty="0" smtClean="0"/>
              <a:t> 1 to 16 (Seminar 17-18).</a:t>
            </a:r>
          </a:p>
          <a:p>
            <a:pPr marL="0" indent="0">
              <a:buNone/>
            </a:pPr>
            <a:r>
              <a:rPr lang="it-IT" sz="2400" dirty="0"/>
              <a:t>	</a:t>
            </a:r>
            <a:r>
              <a:rPr lang="it-IT" sz="2400" dirty="0" smtClean="0"/>
              <a:t>		  </a:t>
            </a:r>
            <a:r>
              <a:rPr lang="it-IT" sz="2400" dirty="0" err="1" smtClean="0"/>
              <a:t>Slides</a:t>
            </a:r>
            <a:r>
              <a:rPr lang="it-IT" sz="2400" dirty="0" smtClean="0"/>
              <a:t> 1 to 18 (Seminar 16/17)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b="1" dirty="0" smtClean="0"/>
              <a:t>2) </a:t>
            </a:r>
            <a:r>
              <a:rPr lang="it-IT" sz="2400" b="1" dirty="0" err="1" smtClean="0"/>
              <a:t>Cloud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computing</a:t>
            </a:r>
            <a:r>
              <a:rPr lang="it-IT" sz="2400" dirty="0" smtClean="0"/>
              <a:t>.     </a:t>
            </a:r>
            <a:r>
              <a:rPr lang="it-IT" sz="2400" dirty="0" err="1" smtClean="0"/>
              <a:t>Slides</a:t>
            </a:r>
            <a:r>
              <a:rPr lang="it-IT" sz="2400" dirty="0" smtClean="0"/>
              <a:t> 1 to 27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/>
              <a:t> </a:t>
            </a:r>
            <a:r>
              <a:rPr lang="it-IT" sz="2400" b="1" dirty="0" smtClean="0"/>
              <a:t>3)</a:t>
            </a:r>
            <a:r>
              <a:rPr lang="it-IT" sz="2400" b="1" dirty="0" err="1" smtClean="0"/>
              <a:t>Fog</a:t>
            </a:r>
            <a:r>
              <a:rPr lang="it-IT" sz="2400" b="1" dirty="0" smtClean="0"/>
              <a:t>.	</a:t>
            </a:r>
            <a:r>
              <a:rPr lang="it-IT" sz="2400" dirty="0" smtClean="0"/>
              <a:t>		  </a:t>
            </a:r>
            <a:r>
              <a:rPr lang="it-IT" sz="2400" dirty="0" err="1" smtClean="0"/>
              <a:t>Slides</a:t>
            </a:r>
            <a:r>
              <a:rPr lang="it-IT" sz="2400" dirty="0" smtClean="0"/>
              <a:t> 1 to 8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r>
              <a:rPr lang="it-IT" sz="2400" dirty="0" smtClean="0"/>
              <a:t>4) </a:t>
            </a:r>
            <a:r>
              <a:rPr lang="it-IT" sz="2400" b="1" dirty="0" smtClean="0"/>
              <a:t>The mobile </a:t>
            </a:r>
            <a:r>
              <a:rPr lang="it-IT" sz="2400" b="1" dirty="0" err="1" smtClean="0"/>
              <a:t>landscape</a:t>
            </a:r>
            <a:r>
              <a:rPr lang="it-IT" sz="2400" b="1" dirty="0" smtClean="0"/>
              <a:t>	 </a:t>
            </a:r>
            <a:r>
              <a:rPr lang="it-IT" sz="2400" dirty="0" err="1" smtClean="0"/>
              <a:t>Slides</a:t>
            </a:r>
            <a:r>
              <a:rPr lang="it-IT" sz="2400" dirty="0" smtClean="0"/>
              <a:t> 1 to 12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060999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59</Words>
  <Application>Microsoft Office PowerPoint</Application>
  <PresentationFormat>Presentazione su schermo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Seminar summary and topics not to be considered</vt:lpstr>
      <vt:lpstr>Course topics not to be considered for the oral proof (with reference to http://lia.disi.unibo.it/Courses/PMA4DS1718/)</vt:lpstr>
      <vt:lpstr>Seminars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 summary</dc:title>
  <dc:creator>Maurelio Boari</dc:creator>
  <cp:lastModifiedBy>Maurelio Boari</cp:lastModifiedBy>
  <cp:revision>3</cp:revision>
  <dcterms:created xsi:type="dcterms:W3CDTF">2018-06-06T14:26:47Z</dcterms:created>
  <dcterms:modified xsi:type="dcterms:W3CDTF">2018-06-06T14:57:18Z</dcterms:modified>
</cp:coreProperties>
</file>