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9" r:id="rId4"/>
    <p:sldId id="258" r:id="rId5"/>
    <p:sldId id="263" r:id="rId6"/>
    <p:sldId id="264" r:id="rId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B0B27-E237-4309-B934-E1092123E4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63481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6D9F1AE-89F5-4E93-8E98-E4FFCA7134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304309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D9F1AE-89F5-4E93-8E98-E4FFCA713498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1467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51D8F5-6FC2-49E5-9B32-1EF7CD0982C5}" type="slidenum">
              <a:rPr lang="it-IT"/>
              <a:pPr/>
              <a:t>4</a:t>
            </a:fld>
            <a:endParaRPr lang="it-IT"/>
          </a:p>
        </p:txBody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234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12DA9-B79D-4902-A627-E0C4ED92F7CA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F9098-6FD3-48D0-A4BB-BD1CE271C66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272B5-9775-4888-8754-834F3A0F18A4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09DAA-89F7-4C1F-8B0C-2936ACBE55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24164-229B-4B24-AF25-50AA7A40C582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AF1F8-5DD6-43A1-8304-6E54101C09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9DE06-A408-4209-95A3-814E1454B4EF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6A8A9-B3EA-4D4F-9C6C-51CAF8689AE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0A63C-4EE9-4779-98C9-7C7E5A8496AE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B33ED-2143-45A7-ABD7-1740BBB132B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40379-D823-46E4-8690-ED885C6584E4}" type="datetime1">
              <a:rPr lang="it-IT" smtClean="0"/>
              <a:t>10/05/2018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7AF67-B08D-47AC-8E8B-C22022CB1C5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6BC7F-1716-4C35-8696-D3471EB66CDC}" type="datetime1">
              <a:rPr lang="it-IT" smtClean="0"/>
              <a:t>10/05/2018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EA3DE-966E-4722-AA31-FD0A093B69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2A2B3-EAEE-45EE-A6C6-96BBC2F756A5}" type="datetime1">
              <a:rPr lang="it-IT" smtClean="0"/>
              <a:t>10/05/2018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73F42-A357-414B-A718-3265F6C715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108D1-D79F-474C-AF7A-328605291989}" type="datetime1">
              <a:rPr lang="it-IT" smtClean="0"/>
              <a:t>10/05/2018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9A44D-0027-4171-A766-E5168D96CF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C490B-EFC5-4C89-8DD5-BD6DEBE1CD06}" type="datetime1">
              <a:rPr lang="it-IT" smtClean="0"/>
              <a:t>10/05/2018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818CB-59A1-40B2-9A1C-2246653DA85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CC150-C241-471C-B89B-9CDF9A5AA282}" type="datetime1">
              <a:rPr lang="it-IT" smtClean="0"/>
              <a:t>10/05/2018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632F2-4F26-40C3-8809-74E149FB8B5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1A522C-5248-401A-B5BA-24B118627DA2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8B81CF-9789-4F1A-824E-CAF28483FBD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Secure Electronic Transactions</a:t>
            </a:r>
            <a:br>
              <a:rPr lang="it-IT" smtClean="0"/>
            </a:br>
            <a:r>
              <a:rPr lang="it-IT" smtClean="0"/>
              <a:t>(SET)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EF9098-6FD3-48D0-A4BB-BD1CE271C660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SET</a:t>
            </a:r>
          </a:p>
        </p:txBody>
      </p:sp>
      <p:sp>
        <p:nvSpPr>
          <p:cNvPr id="307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SET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encryption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and security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specification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designed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to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protect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credit  card 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transactions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on the Internet.</a:t>
            </a:r>
          </a:p>
          <a:p>
            <a:pPr eaLnBrk="1" hangingPunct="1"/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SET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itself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payment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Rather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set of security </a:t>
            </a:r>
            <a:r>
              <a:rPr lang="it-IT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protocols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and formats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enables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users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employ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existing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credit card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payment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infrastructure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on an open network,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such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Internet, in a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secure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fashion.</a:t>
            </a:r>
          </a:p>
          <a:p>
            <a:pPr eaLnBrk="1" hangingPunct="1"/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main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participants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in the SET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are : 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client,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vendor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vendor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bank</a:t>
            </a:r>
            <a:endParaRPr lang="it-IT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6A8A9-B3EA-4D4F-9C6C-51CAF8689AEF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asellaDiTesto 1"/>
          <p:cNvSpPr txBox="1">
            <a:spLocks noChangeArrowheads="1"/>
          </p:cNvSpPr>
          <p:nvPr/>
        </p:nvSpPr>
        <p:spPr bwMode="auto">
          <a:xfrm>
            <a:off x="571500" y="857250"/>
            <a:ext cx="8215313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certification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parts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certificats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of the client and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vendor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provided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banks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confirmation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pay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receive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payments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with a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particular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credit card).</a:t>
            </a:r>
          </a:p>
          <a:p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certificats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contain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 information 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institution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issued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 the  certificate.</a:t>
            </a:r>
          </a:p>
          <a:p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interesting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feature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of SET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prevents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vendor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from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learning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 client credit card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provided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to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issuing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bank</a:t>
            </a:r>
            <a:endParaRPr lang="it-IT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9A44D-0027-4171-A766-E5168D96CFF0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600" b="1" smtClean="0">
                <a:latin typeface="Times New Roman" pitchFamily="18" charset="0"/>
                <a:cs typeface="Times New Roman" pitchFamily="18" charset="0"/>
              </a:rPr>
              <a:t>Sequence of events required for a transaction</a:t>
            </a:r>
          </a:p>
        </p:txBody>
      </p:sp>
      <p:sp>
        <p:nvSpPr>
          <p:cNvPr id="512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Bob (the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customer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comunicates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to Alice( the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vendor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interested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buy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a credit card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Alice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sends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to Bob a </a:t>
            </a:r>
            <a:r>
              <a:rPr lang="it-IT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transaction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identifier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Alice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sends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to Bob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digital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certificate and the 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certificate of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bank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certificates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contains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the relative public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encrypted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with the private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of an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certification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authority.</a:t>
            </a:r>
          </a:p>
          <a:p>
            <a:pPr eaLnBrk="1" hangingPunct="1"/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Bob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utilizes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the public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certification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authority and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obtains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public </a:t>
            </a:r>
            <a:r>
              <a:rPr lang="it-IT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keys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of Alice and </a:t>
            </a:r>
            <a:r>
              <a:rPr lang="it-IT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bank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6A8A9-B3EA-4D4F-9C6C-51CAF8689AEF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asellaDiTesto 1"/>
          <p:cNvSpPr txBox="1">
            <a:spLocks noChangeArrowheads="1"/>
          </p:cNvSpPr>
          <p:nvPr/>
        </p:nvSpPr>
        <p:spPr bwMode="auto">
          <a:xfrm>
            <a:off x="571500" y="666750"/>
            <a:ext cx="8001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Bob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sends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to Alice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public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information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blocks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: Order information 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(OI) 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Purchase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Information 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(PI) (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encrypted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with the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bank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public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Arial" charset="0"/>
              <a:buChar char="•"/>
            </a:pPr>
            <a:endParaRPr lang="it-IT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OI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contains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transaction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identifier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and the 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type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of credit card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PI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contains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purchase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total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price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and the 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credit card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Alice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sends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bank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encrypted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with the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bank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public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contains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PI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received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from Bob and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Alice’s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certificate. </a:t>
            </a:r>
          </a:p>
          <a:p>
            <a:pPr>
              <a:buFont typeface="Arial" charset="0"/>
              <a:buChar char="•"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Alice’s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bank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sends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to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bank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released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Bob’s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credit card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looking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payment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authorization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9A44D-0027-4171-A766-E5168D96CFF0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sellaDiTesto 1"/>
          <p:cNvSpPr txBox="1">
            <a:spLocks noChangeArrowheads="1"/>
          </p:cNvSpPr>
          <p:nvPr/>
        </p:nvSpPr>
        <p:spPr bwMode="auto">
          <a:xfrm>
            <a:off x="428625" y="571500"/>
            <a:ext cx="8215313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it-IT" sz="2400">
                <a:latin typeface="Times New Roman" pitchFamily="18" charset="0"/>
                <a:cs typeface="Times New Roman" pitchFamily="18" charset="0"/>
              </a:rPr>
              <a:t>If the Bob’s bank authorizes the payment, the Alice’s bank sends to Alice a message </a:t>
            </a:r>
            <a:r>
              <a:rPr lang="it-IT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encrypted with the Alice’s public key </a:t>
            </a:r>
            <a:r>
              <a:rPr lang="it-IT" sz="2400">
                <a:latin typeface="Times New Roman" pitchFamily="18" charset="0"/>
                <a:cs typeface="Times New Roman" pitchFamily="18" charset="0"/>
              </a:rPr>
              <a:t>containing the transaction identifier.</a:t>
            </a:r>
          </a:p>
          <a:p>
            <a:endParaRPr lang="it-IT" sz="240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it-IT" sz="2400">
                <a:latin typeface="Times New Roman" pitchFamily="18" charset="0"/>
                <a:cs typeface="Times New Roman" pitchFamily="18" charset="0"/>
              </a:rPr>
              <a:t>If the transaction has been approved Alice sends the response message to Bob with the indication that the payment has been accepted and that the required items will be delivered.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9A44D-0027-4171-A766-E5168D96CFF0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426</Words>
  <Application>Microsoft Office PowerPoint</Application>
  <PresentationFormat>Presentazione su schermo (4:3)</PresentationFormat>
  <Paragraphs>38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Secure Electronic Transactions (SET)</vt:lpstr>
      <vt:lpstr>SET</vt:lpstr>
      <vt:lpstr>Presentazione standard di PowerPoint</vt:lpstr>
      <vt:lpstr>Sequence of events required for a transaction</vt:lpstr>
      <vt:lpstr>Presentazione standard di PowerPoint</vt:lpstr>
      <vt:lpstr>Presentazione standard di PowerPoint</vt:lpstr>
    </vt:vector>
  </TitlesOfParts>
  <Company>Deis - Università di Bologna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Secure Electronic Transactions (SET)</dc:title>
  <dc:creator>Maurelio Boari</dc:creator>
  <cp:lastModifiedBy>Maurelio Boari</cp:lastModifiedBy>
  <cp:revision>67</cp:revision>
  <cp:lastPrinted>2016-05-03T12:33:56Z</cp:lastPrinted>
  <dcterms:created xsi:type="dcterms:W3CDTF">2010-05-24T09:04:31Z</dcterms:created>
  <dcterms:modified xsi:type="dcterms:W3CDTF">2018-05-10T09:48:38Z</dcterms:modified>
</cp:coreProperties>
</file>