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62" r:id="rId5"/>
    <p:sldId id="258" r:id="rId6"/>
    <p:sldId id="264" r:id="rId7"/>
    <p:sldId id="259" r:id="rId8"/>
    <p:sldId id="263" r:id="rId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30D1A-2712-4863-9F58-33231D2D3EF6}" type="datetimeFigureOut">
              <a:rPr lang="it-IT" smtClean="0"/>
              <a:t>10/05/2018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2B49D-DF51-4752-8844-047F6DF20D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21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FB137-A08C-41BF-896C-9D54C44AE98C}" type="datetimeFigureOut">
              <a:rPr lang="it-IT" smtClean="0"/>
              <a:t>10/05/2018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8352-EDC0-4AD7-82F5-98B149BBAE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9849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08352-EDC0-4AD7-82F5-98B149BBAE5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28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B30AB-A106-40F7-B905-0A9F7E5B9CE7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023CE-BE4D-487C-BB0F-C457D5FE5B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C00B-73ED-4546-8E85-4463A05112CC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7C77-95C0-44C1-97BA-A1B1612D25A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5A507-2F22-4ECC-AB4B-1214DD713DBC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8B81-17AD-43AF-A512-73E4EB64376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CBD86-31C4-45E7-B4D7-307DDF542221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27333-8F3A-49BA-BC2C-C842AF02E3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CFA0D-2EAB-4923-95AA-F98341D6246E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CC90D-0AEC-4FB7-BD26-FF76403DC7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80615-4F67-4B96-9689-77AF1391B917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D95DC-AB9C-43D7-8A2A-38D591926D5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921DF-8097-4A70-B410-947E3DEF938C}" type="datetime1">
              <a:rPr lang="it-IT" smtClean="0"/>
              <a:t>10/05/2018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C71ED-A7E7-499D-B2B5-31F0ABB1F1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79AF-8377-4E84-A6B2-F617CAE2C9A6}" type="datetime1">
              <a:rPr lang="it-IT" smtClean="0"/>
              <a:t>10/05/2018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56F0-6C4C-41DC-BAB4-C83C89D41C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9AC58-CE43-4D39-8CC6-E22CABB932DB}" type="datetime1">
              <a:rPr lang="it-IT" smtClean="0"/>
              <a:t>10/05/2018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F2D78-B231-4AF9-9910-FFB5299EB6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21EC5-5648-4BA0-B9DC-A81828EE8524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3D56F-933F-4607-9091-5105DB2AB5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DA194-35F1-4902-8172-AC35295E40D8}" type="datetime1">
              <a:rPr lang="it-IT" smtClean="0"/>
              <a:t>10/05/2018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65FDF-3277-46CA-B82B-DE52A93583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6C4BD4-DB65-4EC6-995C-1B34BC86B6B6}" type="datetime1">
              <a:rPr lang="it-IT" smtClean="0"/>
              <a:t>10/05/2018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C0C595-587A-4209-91F3-D4F6335F35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Electronic Mail Security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023CE-BE4D-487C-BB0F-C457D5FE5BA3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contenuto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4525962"/>
          </a:xfrm>
        </p:spPr>
        <p:txBody>
          <a:bodyPr/>
          <a:lstStyle/>
          <a:p>
            <a:pPr eaLnBrk="1" hangingPunct="1"/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Authentication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and 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confidentiality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problems</a:t>
            </a:r>
            <a:endParaRPr lang="it-IT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 typeface="Arial" charset="0"/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		- PGP (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Pretty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Privacy)</a:t>
            </a:r>
          </a:p>
          <a:p>
            <a:pPr eaLnBrk="1" hangingPunct="1">
              <a:buFont typeface="Arial" charset="0"/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		- S/MIME (Science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Multipurpose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Internet  Mail 	 	Extension).</a:t>
            </a:r>
          </a:p>
          <a:p>
            <a:pPr eaLnBrk="1" hangingPunct="1">
              <a:buFont typeface="Arial" charset="0"/>
              <a:buNone/>
            </a:pP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utilization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		- S/MIME Industrial Standard for business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utilization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		- PGB  personal </a:t>
            </a:r>
            <a:r>
              <a:rPr lang="it-IT" sz="2400" dirty="0" err="1" smtClean="0">
                <a:latin typeface="Times New Roman" pitchFamily="18" charset="0"/>
                <a:cs typeface="Times New Roman" pitchFamily="18" charset="0"/>
              </a:rPr>
              <a:t>electronic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mail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7333-8F3A-49BA-BC2C-C842AF02E31B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sellaDiTesto 1"/>
          <p:cNvSpPr txBox="1">
            <a:spLocks noChangeArrowheads="1"/>
          </p:cNvSpPr>
          <p:nvPr/>
        </p:nvSpPr>
        <p:spPr bwMode="auto">
          <a:xfrm>
            <a:off x="571500" y="714375"/>
            <a:ext cx="7929563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latin typeface="Calibri" pitchFamily="34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Philip R. Zimmermann created the first version of PGP encryption in 1991.(freeware)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Shortly after its release, PGP encryption found its way outside the United States and in February 1993 Zimmermann became the formal target of a criminal investigation by the US Government for “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munition export without a license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Cryptosystems using keys larger than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bits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were then considered munitions within the definition of the US export  without a license; PGP has never used keys smaller than 128 bits so it qualified at that time. Penalties for violation, if found guilty, were substantial.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 several years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 the investigation of Zimmermann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 closed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without filing criminal charges against him or anyone else.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After the Federal criminal investigation ended in 1996, Zimmermann and his team started a company to produce new versions of PGP encryption.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F2D78-B231-4AF9-9910-FFB5299EB617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sellaDiTesto 1"/>
          <p:cNvSpPr txBox="1">
            <a:spLocks noChangeArrowheads="1"/>
          </p:cNvSpPr>
          <p:nvPr/>
        </p:nvSpPr>
        <p:spPr bwMode="auto">
          <a:xfrm>
            <a:off x="500063" y="357188"/>
            <a:ext cx="814387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PGP is based on:</a:t>
            </a:r>
          </a:p>
          <a:p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 RSA, DSS,  and Diffie- Helman algorithms for public key encryption  and CAST-128, IDEA e TDEA algorithms for  symmetric key encryption.</a:t>
            </a:r>
          </a:p>
          <a:p>
            <a:pPr>
              <a:buFont typeface="Arial" charset="0"/>
              <a:buChar char="•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SHA-1 for hash functions.</a:t>
            </a:r>
          </a:p>
          <a:p>
            <a:pPr>
              <a:buFont typeface="Arial" charset="0"/>
              <a:buChar char="•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PGP services:</a:t>
            </a:r>
          </a:p>
          <a:p>
            <a:pPr>
              <a:buFont typeface="Arial" charset="0"/>
              <a:buChar char="•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	- Authentication</a:t>
            </a: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	- Confidentiality</a:t>
            </a: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	- Compression</a:t>
            </a: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	- E-mail compatibility</a:t>
            </a: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	- Segmentation</a:t>
            </a:r>
            <a:endParaRPr lang="it-IT">
              <a:latin typeface="Calibri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F2D78-B231-4AF9-9910-FFB5299EB61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>
                <a:latin typeface="Times New Roman" pitchFamily="18" charset="0"/>
                <a:cs typeface="Times New Roman" pitchFamily="18" charset="0"/>
              </a:rPr>
              <a:t>Authentication (digital signature)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charset="0"/>
              <a:buAutoNum type="arabicPeriod"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The sender creates a message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SHA-1 is used to generate a </a:t>
            </a:r>
            <a:r>
              <a:rPr lang="it-IT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 bit hash </a:t>
            </a: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code of the message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The hash code is encrypted with RSA using </a:t>
            </a:r>
            <a:r>
              <a:rPr lang="it-IT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sender’s private key </a:t>
            </a: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and the result is prepended to the message.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The receiver uses RSA with the sender’s public key, to decrypt and recover the hash code.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it-IT" sz="2400" smtClean="0">
                <a:latin typeface="Times New Roman" pitchFamily="18" charset="0"/>
                <a:cs typeface="Times New Roman" pitchFamily="18" charset="0"/>
              </a:rPr>
              <a:t>The receiver generates a new hash code for the message and compares it with the decrypted hash code. If the two match, the message is accepted as authentic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7333-8F3A-49BA-BC2C-C842AF02E31B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it-IT" smtClean="0"/>
              <a:t>Confidentiality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42938" y="1214438"/>
            <a:ext cx="7929562" cy="554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sender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generates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random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128-bit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session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key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key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2.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encrypted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symmetric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(CAST-128 or IDEA or 3DES)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session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key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session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key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encrypted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RSA,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recipient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’s public  key, 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prepended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4.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receiver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uses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RSA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private key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decrypt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recover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session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key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5.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session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key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decrypt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latin typeface="+mn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656F0-6C4C-41DC-BAB4-C83C89D41C26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sellaDiTesto 1"/>
          <p:cNvSpPr txBox="1">
            <a:spLocks noChangeArrowheads="1"/>
          </p:cNvSpPr>
          <p:nvPr/>
        </p:nvSpPr>
        <p:spPr bwMode="auto">
          <a:xfrm flipH="1">
            <a:off x="688975" y="428625"/>
            <a:ext cx="774065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600">
                <a:latin typeface="Times New Roman" pitchFamily="18" charset="0"/>
                <a:cs typeface="Times New Roman" pitchFamily="18" charset="0"/>
              </a:rPr>
              <a:t>Authentication and Confidentiality</a:t>
            </a:r>
          </a:p>
          <a:p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>
                <a:latin typeface="Times New Roman" pitchFamily="18" charset="0"/>
                <a:cs typeface="Times New Roman" pitchFamily="18" charset="0"/>
              </a:rPr>
              <a:t>The sender</a:t>
            </a:r>
          </a:p>
          <a:p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 Signs the message with its private key</a:t>
            </a:r>
          </a:p>
          <a:p>
            <a:pPr>
              <a:buFontTx/>
              <a:buChar char="-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Encrypts the message with the session key</a:t>
            </a:r>
          </a:p>
          <a:p>
            <a:pPr>
              <a:buFontTx/>
              <a:buChar char="-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it-IT" sz="2400">
                <a:latin typeface="Times New Roman" pitchFamily="18" charset="0"/>
                <a:cs typeface="Times New Roman" pitchFamily="18" charset="0"/>
              </a:rPr>
              <a:t>Encrypts  the session key with the public key of the receiver</a:t>
            </a:r>
          </a:p>
          <a:p>
            <a:pPr>
              <a:buFontTx/>
              <a:buChar char="-"/>
            </a:pPr>
            <a:endParaRPr lang="it-IT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F2D78-B231-4AF9-9910-FFB5299EB617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sellaDiTesto 1"/>
          <p:cNvSpPr txBox="1">
            <a:spLocks noChangeArrowheads="1"/>
          </p:cNvSpPr>
          <p:nvPr/>
        </p:nvSpPr>
        <p:spPr bwMode="auto">
          <a:xfrm>
            <a:off x="571500" y="714375"/>
            <a:ext cx="785812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</a:rPr>
              <a:t>Compression</a:t>
            </a:r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compressed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, for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storage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transmission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ZIP</a:t>
            </a:r>
          </a:p>
          <a:p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</a:rPr>
              <a:t>Segmentation</a:t>
            </a:r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To accomodate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maximum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limitations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, PGP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performs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segmentation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it-IT" sz="2400" dirty="0" err="1">
                <a:latin typeface="Times New Roman" pitchFamily="18" charset="0"/>
                <a:cs typeface="Times New Roman" pitchFamily="18" charset="0"/>
              </a:rPr>
              <a:t>reassembly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F2D78-B231-4AF9-9910-FFB5299EB617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382</Words>
  <Application>Microsoft Office PowerPoint</Application>
  <PresentationFormat>Presentazione su schermo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Electronic Mail Security</vt:lpstr>
      <vt:lpstr>Presentazione standard di PowerPoint</vt:lpstr>
      <vt:lpstr>Presentazione standard di PowerPoint</vt:lpstr>
      <vt:lpstr>Presentazione standard di PowerPoint</vt:lpstr>
      <vt:lpstr>Authentication (digital signature)</vt:lpstr>
      <vt:lpstr>Confidentiality</vt:lpstr>
      <vt:lpstr>Presentazione standard di PowerPoint</vt:lpstr>
      <vt:lpstr>Presentazione standard di PowerPoint</vt:lpstr>
    </vt:vector>
  </TitlesOfParts>
  <Company>Deis - Università di Bologna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Mail Security</dc:title>
  <dc:creator>Maurelio Boari</dc:creator>
  <cp:lastModifiedBy>Maurelio Boari</cp:lastModifiedBy>
  <cp:revision>50</cp:revision>
  <cp:lastPrinted>2016-05-03T12:28:02Z</cp:lastPrinted>
  <dcterms:created xsi:type="dcterms:W3CDTF">2010-05-21T09:45:54Z</dcterms:created>
  <dcterms:modified xsi:type="dcterms:W3CDTF">2018-05-10T09:48:22Z</dcterms:modified>
</cp:coreProperties>
</file>